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1" r:id="rId5"/>
    <p:sldId id="262" r:id="rId6"/>
    <p:sldId id="258" r:id="rId7"/>
    <p:sldId id="263" r:id="rId8"/>
    <p:sldId id="264" r:id="rId9"/>
    <p:sldId id="265" r:id="rId10"/>
    <p:sldId id="268" r:id="rId11"/>
    <p:sldId id="266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8C904-2B22-4F0F-B0E5-F6DB03038F1C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51939-143D-4168-A155-BADC18A34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5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51939-143D-4168-A155-BADC18A34D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84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A7FDD-71F5-4FF4-950B-DEE704918C98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E25C-962B-44BB-9A89-B0461E2A7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8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A7FDD-71F5-4FF4-950B-DEE704918C98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E25C-962B-44BB-9A89-B0461E2A7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52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A7FDD-71F5-4FF4-950B-DEE704918C98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E25C-962B-44BB-9A89-B0461E2A7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24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A7FDD-71F5-4FF4-950B-DEE704918C98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E25C-962B-44BB-9A89-B0461E2A7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A7FDD-71F5-4FF4-950B-DEE704918C98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E25C-962B-44BB-9A89-B0461E2A7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77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A7FDD-71F5-4FF4-950B-DEE704918C98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E25C-962B-44BB-9A89-B0461E2A7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3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A7FDD-71F5-4FF4-950B-DEE704918C98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E25C-962B-44BB-9A89-B0461E2A7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96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A7FDD-71F5-4FF4-950B-DEE704918C98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E25C-962B-44BB-9A89-B0461E2A7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37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A7FDD-71F5-4FF4-950B-DEE704918C98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E25C-962B-44BB-9A89-B0461E2A7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2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A7FDD-71F5-4FF4-950B-DEE704918C98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E25C-962B-44BB-9A89-B0461E2A7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35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A7FDD-71F5-4FF4-950B-DEE704918C98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E25C-962B-44BB-9A89-B0461E2A7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9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A7FDD-71F5-4FF4-950B-DEE704918C98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0E25C-962B-44BB-9A89-B0461E2A7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4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2"/>
          <a:stretch/>
        </p:blipFill>
        <p:spPr>
          <a:xfrm>
            <a:off x="1" y="0"/>
            <a:ext cx="9144000" cy="6857999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752601" y="1752600"/>
            <a:ext cx="53340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1" y="4343400"/>
            <a:ext cx="7086600" cy="28315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bn-BD" sz="32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মোহাম্মদ হারুন- অর- রশিদ</a:t>
            </a:r>
          </a:p>
          <a:p>
            <a:pPr algn="ctr"/>
            <a:r>
              <a:rPr lang="bn-BD" sz="32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  <a:r>
              <a:rPr lang="en-US" sz="32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(ভূগোল)</a:t>
            </a:r>
          </a:p>
          <a:p>
            <a:pPr algn="ctr"/>
            <a:r>
              <a:rPr lang="bn-BD" sz="32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বেপজা পাবলিক স্কুল ও কলেজ, </a:t>
            </a:r>
            <a:r>
              <a:rPr lang="bn-BD" sz="3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চট্টগ্রাম</a:t>
            </a:r>
            <a:endParaRPr lang="en-US" sz="32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ID 12, Batch 22,Venue</a:t>
            </a:r>
            <a:r>
              <a:rPr lang="en-US" sz="3200" dirty="0">
                <a:solidFill>
                  <a:srgbClr val="FF0000"/>
                </a:solidFill>
              </a:rPr>
              <a:t>: TTC Ctg</a:t>
            </a:r>
          </a:p>
          <a:p>
            <a:pPr algn="ctr"/>
            <a:endParaRPr lang="bn-BD" sz="32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n w="11430"/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686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0600" y="609600"/>
            <a:ext cx="72390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বৃষ্টিপাতঃপ্রকারভেদ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010697"/>
            <a:ext cx="2551471" cy="3770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" t="3169" r="3305" b="17887"/>
          <a:stretch/>
        </p:blipFill>
        <p:spPr>
          <a:xfrm>
            <a:off x="304800" y="2010696"/>
            <a:ext cx="2551471" cy="3770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364" y="2010696"/>
            <a:ext cx="2551471" cy="3770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286000" y="5844692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বায়ুপ্রাচীর জনিত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75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90600" y="609600"/>
            <a:ext cx="72390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বৃষ্টিপাতঃপ্রকারভেদ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1200"/>
            <a:ext cx="2514600" cy="3505200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981200"/>
            <a:ext cx="2514600" cy="350519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981201"/>
            <a:ext cx="2514600" cy="35052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581400" y="5844692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ঘূর্ণি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82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 rot="16200000">
            <a:off x="-2605670" y="2703872"/>
            <a:ext cx="6808841" cy="143059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62200" y="766330"/>
            <a:ext cx="47099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গ্রুপ এ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পরিচলন বৃষ্টির কারণগুলো লিখ।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2398487"/>
            <a:ext cx="47596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গ্রুপ </a:t>
            </a:r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শৈলোৎক্ষেপ বৃষ্টির বৈশিষ্ট্য লিখ।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915701"/>
            <a:ext cx="4406900" cy="290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4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656" y="0"/>
            <a:ext cx="9111343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বলি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157" y="4191000"/>
            <a:ext cx="1828800" cy="182880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4" name="Rectangle 3"/>
          <p:cNvSpPr/>
          <p:nvPr/>
        </p:nvSpPr>
        <p:spPr>
          <a:xfrm>
            <a:off x="2155605" y="1543665"/>
            <a:ext cx="50759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বৃষ্টিপাত কত প্রকার ?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পর্বতের বৃষ্টিহীন অংশকে কী বলে ?</a:t>
            </a:r>
          </a:p>
        </p:txBody>
      </p:sp>
    </p:spTree>
    <p:extLst>
      <p:ext uri="{BB962C8B-B14F-4D97-AF65-F5344CB8AC3E}">
        <p14:creationId xmlns:p14="http://schemas.microsoft.com/office/powerpoint/2010/main" val="29226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28800" y="533400"/>
            <a:ext cx="54864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" t="6647" r="3188" b="22502"/>
          <a:stretch/>
        </p:blipFill>
        <p:spPr>
          <a:xfrm>
            <a:off x="0" y="4419600"/>
            <a:ext cx="9144000" cy="22270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86610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/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 কী কী ধরণের বৃষ্টিপাত হয় এবং কেন হয় ব্যাখ্যা কর ? 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09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25431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11642" y="2667000"/>
            <a:ext cx="21795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ধন্যবাদ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19600"/>
            <a:ext cx="9143999" cy="24383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19400" y="376101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         </a:t>
            </a:r>
            <a:r>
              <a:rPr lang="en-US" sz="2400" dirty="0" smtClean="0">
                <a:latin typeface="Bernard MT Condensed" pitchFamily="18" charset="0"/>
              </a:rPr>
              <a:t>harunur175@gmail.com</a:t>
            </a:r>
            <a:endParaRPr lang="en-US" sz="2400" dirty="0"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77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7334" cy="685800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640622" y="1143000"/>
            <a:ext cx="3996607" cy="286232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ভূগোল ও পরিবেশ</a:t>
            </a:r>
          </a:p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নবমশ্রেণি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 মিনিট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470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6141" y="12290"/>
            <a:ext cx="9144000" cy="1587910"/>
          </a:xfrm>
          <a:prstGeom prst="rect">
            <a:avLst/>
          </a:prstGeom>
          <a:solidFill>
            <a:srgbClr val="00B0F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bn-BD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আবহাওয়া ও জলবায়ুর</a:t>
            </a:r>
          </a:p>
          <a:p>
            <a:pPr algn="ctr"/>
            <a:r>
              <a:rPr lang="bn-BD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3" y="2737485"/>
            <a:ext cx="2800117" cy="3891915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46607" y="1698522"/>
            <a:ext cx="177644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বায়ুর </a:t>
            </a:r>
            <a:r>
              <a:rPr lang="bn-BD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</a:t>
            </a:r>
            <a:endParaRPr lang="bn-BD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050" y="2759608"/>
            <a:ext cx="2946283" cy="3891915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658800" y="1632154"/>
            <a:ext cx="1742785" cy="98488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বায়ুর চাপ</a:t>
            </a: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37485"/>
            <a:ext cx="2819400" cy="3891915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6692130" y="1632154"/>
            <a:ext cx="193193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বায়ুর </a:t>
            </a:r>
            <a:r>
              <a:rPr lang="bn-BD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প্রবাহ</a:t>
            </a:r>
            <a:endParaRPr lang="bn-BD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49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19" y="2362200"/>
            <a:ext cx="1828800" cy="29391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8"/>
          <a:stretch/>
        </p:blipFill>
        <p:spPr bwMode="auto">
          <a:xfrm>
            <a:off x="2545326" y="2362200"/>
            <a:ext cx="1905000" cy="29391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029" y="2362199"/>
            <a:ext cx="1905000" cy="29391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6529" y="5565058"/>
            <a:ext cx="1447800" cy="838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শিশির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37836" y="5565058"/>
            <a:ext cx="1447800" cy="838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কুয়াশা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06629" y="5567516"/>
            <a:ext cx="1447800" cy="838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574" y="2362198"/>
            <a:ext cx="1676400" cy="28838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353300" y="5567516"/>
            <a:ext cx="1447800" cy="838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শিলাবৃষ্টি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আবহাওয়া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জলবায়ুর</a:t>
            </a:r>
          </a:p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447800"/>
            <a:ext cx="9144000" cy="9143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bn-BD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বারিপাত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201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9" y="0"/>
            <a:ext cx="9182100" cy="708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505200" y="251460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9066" y="26670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৫ (</a:t>
            </a:r>
            <a:r>
              <a:rPr lang="bn-BD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বায়ুমণ্ডল)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97565" y="457200"/>
            <a:ext cx="20730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বৃষ্টিপাত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9214" y="3345597"/>
            <a:ext cx="1377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 - ৭০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515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200400" y="457200"/>
            <a:ext cx="3352800" cy="1371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bn-BD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2536723"/>
            <a:ext cx="731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-</a:t>
            </a:r>
          </a:p>
          <a:p>
            <a:pPr marL="514350" indent="-514350">
              <a:buAutoNum type="arabicPeriod"/>
            </a:pP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বৃষ্টিপাতের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সংজ্ঞা দিতে পারবে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বৃষ্টিপাতের কারণ বলতে পারবে;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পরিচলন বৃষ্টি ব্যাখ্যা করতে 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49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1905000"/>
            <a:ext cx="2752725" cy="3500284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65930" y="5687961"/>
            <a:ext cx="2705869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জলীয় বাষ্পের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উপস্থিতি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905000"/>
            <a:ext cx="2752724" cy="3500284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318539" y="5687961"/>
            <a:ext cx="2705869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জলীয় বাষ্পের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উর্ধগতি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73044"/>
            <a:ext cx="2747808" cy="3532239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390121" y="5687961"/>
            <a:ext cx="2705869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শীতল হয়ে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ভূপৃষ্টে পতন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385473" y="41787"/>
            <a:ext cx="4571999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</a:p>
          <a:p>
            <a:pPr algn="ctr"/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বৃষ্টিপাত</a:t>
            </a:r>
            <a:endParaRPr lang="bn-BD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85473" y="1209404"/>
            <a:ext cx="457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প্রক্রিয়া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79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457200"/>
            <a:ext cx="7086600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</a:t>
            </a:r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বৃষ্টিপাতঃপ্রকারভেদ</a:t>
            </a:r>
            <a:endParaRPr lang="bn-BD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172929"/>
            <a:ext cx="2209801" cy="304800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505200" y="5867400"/>
            <a:ext cx="190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পরিচলন বৃষ্টি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190136"/>
            <a:ext cx="2209800" cy="3025877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412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00607" y="3244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914400" y="685800"/>
            <a:ext cx="73152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বৃষ্টিপাতঃপ্রকারভেদ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008239"/>
            <a:ext cx="2553929" cy="365760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180" y="1971368"/>
            <a:ext cx="2541639" cy="365760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71368"/>
            <a:ext cx="2553929" cy="36576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432103" y="5889766"/>
            <a:ext cx="2279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শৈলোৎক্ষেপ বৃষ্টি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37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171</Words>
  <Application>Microsoft Office PowerPoint</Application>
  <PresentationFormat>On-screen Show (4:3)</PresentationFormat>
  <Paragraphs>65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Mamun</dc:creator>
  <cp:lastModifiedBy>SSA. SAZIB # 01671417741 # 01816746474</cp:lastModifiedBy>
  <cp:revision>63</cp:revision>
  <dcterms:created xsi:type="dcterms:W3CDTF">2013-01-05T04:35:36Z</dcterms:created>
  <dcterms:modified xsi:type="dcterms:W3CDTF">2014-01-21T02:04:04Z</dcterms:modified>
</cp:coreProperties>
</file>